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0DABD-0798-486F-A113-57CDF805F3A1}" v="7" dt="2020-08-19T14:26:18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1wra@outlook.com" userId="958246d77b7e7ed1" providerId="LiveId" clId="{4710DABD-0798-486F-A113-57CDF805F3A1}"/>
    <pc:docChg chg="modSld">
      <pc:chgData name="ashley1wra@outlook.com" userId="958246d77b7e7ed1" providerId="LiveId" clId="{4710DABD-0798-486F-A113-57CDF805F3A1}" dt="2020-08-19T14:26:18.060" v="6"/>
      <pc:docMkLst>
        <pc:docMk/>
      </pc:docMkLst>
      <pc:sldChg chg="modTransition">
        <pc:chgData name="ashley1wra@outlook.com" userId="958246d77b7e7ed1" providerId="LiveId" clId="{4710DABD-0798-486F-A113-57CDF805F3A1}" dt="2020-08-19T14:25:59.036" v="0"/>
        <pc:sldMkLst>
          <pc:docMk/>
          <pc:sldMk cId="2891704577" sldId="256"/>
        </pc:sldMkLst>
      </pc:sldChg>
      <pc:sldChg chg="modTransition">
        <pc:chgData name="ashley1wra@outlook.com" userId="958246d77b7e7ed1" providerId="LiveId" clId="{4710DABD-0798-486F-A113-57CDF805F3A1}" dt="2020-08-19T14:26:02.700" v="1"/>
        <pc:sldMkLst>
          <pc:docMk/>
          <pc:sldMk cId="1720473790" sldId="257"/>
        </pc:sldMkLst>
      </pc:sldChg>
      <pc:sldChg chg="modTransition">
        <pc:chgData name="ashley1wra@outlook.com" userId="958246d77b7e7ed1" providerId="LiveId" clId="{4710DABD-0798-486F-A113-57CDF805F3A1}" dt="2020-08-19T14:26:06.042" v="2"/>
        <pc:sldMkLst>
          <pc:docMk/>
          <pc:sldMk cId="1667561665" sldId="258"/>
        </pc:sldMkLst>
      </pc:sldChg>
      <pc:sldChg chg="modTransition">
        <pc:chgData name="ashley1wra@outlook.com" userId="958246d77b7e7ed1" providerId="LiveId" clId="{4710DABD-0798-486F-A113-57CDF805F3A1}" dt="2020-08-19T14:26:08.221" v="3"/>
        <pc:sldMkLst>
          <pc:docMk/>
          <pc:sldMk cId="1348738641" sldId="259"/>
        </pc:sldMkLst>
      </pc:sldChg>
      <pc:sldChg chg="modTransition">
        <pc:chgData name="ashley1wra@outlook.com" userId="958246d77b7e7ed1" providerId="LiveId" clId="{4710DABD-0798-486F-A113-57CDF805F3A1}" dt="2020-08-19T14:26:12.139" v="4"/>
        <pc:sldMkLst>
          <pc:docMk/>
          <pc:sldMk cId="375359459" sldId="260"/>
        </pc:sldMkLst>
      </pc:sldChg>
      <pc:sldChg chg="modTransition">
        <pc:chgData name="ashley1wra@outlook.com" userId="958246d77b7e7ed1" providerId="LiveId" clId="{4710DABD-0798-486F-A113-57CDF805F3A1}" dt="2020-08-19T14:26:15.900" v="5"/>
        <pc:sldMkLst>
          <pc:docMk/>
          <pc:sldMk cId="965080241" sldId="261"/>
        </pc:sldMkLst>
      </pc:sldChg>
      <pc:sldChg chg="modTransition">
        <pc:chgData name="ashley1wra@outlook.com" userId="958246d77b7e7ed1" providerId="LiveId" clId="{4710DABD-0798-486F-A113-57CDF805F3A1}" dt="2020-08-19T14:26:18.060" v="6"/>
        <pc:sldMkLst>
          <pc:docMk/>
          <pc:sldMk cId="267160435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2197-ABF2-42E7-9C67-98F3B88EB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224D5-AEC9-4AB0-A43C-04DFCCDD4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8C401-661E-4ED5-85DB-A21B3144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348B7-D8DF-4E48-8ED6-BAC139D8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B96C3-31D5-4822-A35E-25E75FAC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3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288A-08F4-4FA2-AA1E-35D61986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C997F-882A-48BD-88E3-56767BD5F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30F71-A076-445C-B1C1-8B5EA9C6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CDBFD-EA6E-45D9-9F6E-C1D876FE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D6E39-43C1-4929-8A84-906E6AF1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1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CE608-8F61-4534-A186-50FCF6ACD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04A4E-ECE6-4AE2-93FB-97CBE92B9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BC1CC-E5D9-4632-B198-A855A735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72484-9016-4238-B87A-167B1D28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4035-D282-4C5A-921A-0238451D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36D6-A149-4BBB-9AEA-96468405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F6AB-4051-4D55-96B2-BA2B1A9EC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BE66-D010-4E9B-B66C-D3CF3705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3108E-3BDF-43E1-8D4C-9E0A66F1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434F8-3968-4241-9D8D-5D2E16FF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3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3766-8B9E-4709-BFC4-BBB3F776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46457-F240-4BE2-93C5-5BAED94A0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A8B4-0CF6-4ADE-B798-5604D5CC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A335D-5F6F-4F5C-863C-E9A38550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3702F-1540-4FE1-98B2-B0700C31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3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4F65E-5CCD-4FB8-9962-38D36A92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429FE-7164-41A1-9CBD-6E2836952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5B129-A5D2-4599-861B-6CBAE5242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0D8C9-D431-4C55-A4CD-74238771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C08A9-04A5-4800-AADF-09A50463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82F0-5BB1-4F4B-9272-99A7E597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9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E3C5-5A4D-4532-9941-8582ECEA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16FF7-B60F-4408-83BE-1AD7AD35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79288-2A97-47B3-BCF0-4668EFC34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ACBE0-482B-4551-B62C-C809EC7D7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05BAA-7DF5-4573-AB6C-E6677EB58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4823E-D53F-472D-9523-9274EAAC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7C951-3802-4F49-B388-D022ABFD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263A1-3363-4BFB-A3E2-D46DD1A5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9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5384-4187-4BD8-A7BC-A0C6F712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CA591-2F7B-464A-A9FE-0F94677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2E6D6-4A94-4BDE-A2FF-579DB1BB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7C8AA-834D-4D22-B7C8-A46C318D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3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4C3D46-167F-46E9-B17E-3FE6286BA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0AFE3-0E34-43E4-887B-EBCE0117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4D980-80F2-4733-AED7-D3BCEF2F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F5BF-E98F-46F4-B9E7-A97C777B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E576-83AB-4459-A73D-84A07E1D3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8DE51-CC47-45D6-83A8-B360CCC93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F5BF8-A9F9-4977-BB7B-34BAACC9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D24E3-F409-4DF7-A723-9282F689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C8FB8-BE74-405D-B0F2-00AD923F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11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40805-8AB1-4757-AE49-58367F9E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D2079-A8F0-406D-BE92-56780C372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19413-7F02-47BE-9A3E-688B8E0B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5F7CC-839B-4F8D-8C57-CD1B59A1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14CBC-41DB-49B8-ACA9-3F59F5D4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C13A1-0D45-41FE-AB2B-BCAEBB2B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12492E-585A-4E77-9108-A7BA0D24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D3924-FDF6-46BC-88E3-60AFF69B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CBDE1-7D34-4614-97BE-595FCBBE9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E441-A20D-4F1A-926B-FFB46A45DD0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70BC7-0A0C-4E72-ACFD-5767E538C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3BCB2-FCA7-499B-8D1F-57DE5D69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42B24-709E-4A24-89F4-BE70C36F8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3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220D4C-AA16-476E-9E03-DD2A46B91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0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DA049-4924-4401-A1CA-1C4D33B3A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7379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C8C28-6964-4A6F-9862-122DC74F1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616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191F4-F6B7-4082-AFD1-93871FD2A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3864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E5CC4-EE8D-425D-8116-D774C3847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45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A069F-B6FE-4500-BA4A-169A44F0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8024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FD59F-F97D-4393-81B5-4EE7B6505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43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ashley1wra@outlook.com</dc:creator>
  <cp:lastModifiedBy>ashley1wra@outlook.com</cp:lastModifiedBy>
  <cp:revision>1</cp:revision>
  <dcterms:created xsi:type="dcterms:W3CDTF">2020-08-19T14:19:09Z</dcterms:created>
  <dcterms:modified xsi:type="dcterms:W3CDTF">2020-08-19T14:26:23Z</dcterms:modified>
</cp:coreProperties>
</file>